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8" r:id="rId6"/>
    <p:sldId id="260" r:id="rId7"/>
    <p:sldId id="259" r:id="rId8"/>
    <p:sldId id="261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1880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9-2-2020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9-2-2020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Feedback geven op LA leerdoelen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Prestatiedoel of leerdoel?</a:t>
            </a:r>
          </a:p>
          <a:p>
            <a:r>
              <a:rPr lang="nl-NL" dirty="0" smtClean="0"/>
              <a:t>Feedback op LA leerdoelen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‘Prestatiedoelen werken goed als je iets al kunt. Leerdoelen werken beter als je een nieuwe vaardigheid moet ontwikkelen.’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233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Prestatiedoel of leerdoel?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‘Ik wil minimaal een 8 halen voor mijn presentatie aan het einde van deze periode.’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‘Ik wil tijdens deze stageperiode minimaal twee nieuwe technieken gaan uitproberen bij het houden van een presentatie om zo mijn presentatietechnieken te verbeteren.’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Feedback geven op LA 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Bij het geven van feedback op het ‘LA leerdoelen’ kun je letten op de volgende zaken:</a:t>
            </a:r>
          </a:p>
          <a:p>
            <a:r>
              <a:rPr lang="nl-NL" dirty="0" smtClean="0"/>
              <a:t>Leerdoel of prestatiedoel?</a:t>
            </a:r>
          </a:p>
          <a:p>
            <a:r>
              <a:rPr lang="nl-NL" dirty="0" smtClean="0"/>
              <a:t>Doelen SMART geformuleerd?</a:t>
            </a:r>
          </a:p>
          <a:p>
            <a:r>
              <a:rPr lang="nl-NL" dirty="0" smtClean="0"/>
              <a:t>Stappenplan leerdoelen specifiek </a:t>
            </a:r>
            <a:r>
              <a:rPr lang="nl-NL" smtClean="0"/>
              <a:t>genoeg uitgewerkt?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38989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7" ma:contentTypeDescription="Een nieuw document maken." ma:contentTypeScope="" ma:versionID="29efb9311dc7e16ef24fe9c0ddd46091">
  <xsd:schema xmlns:xsd="http://www.w3.org/2001/XMLSchema" xmlns:xs="http://www.w3.org/2001/XMLSchema" xmlns:p="http://schemas.microsoft.com/office/2006/metadata/properties" xmlns:ns3="5cdedd98-05a6-4844-a2be-4403c98339c5" targetNamespace="http://schemas.microsoft.com/office/2006/metadata/properties" ma:root="true" ma:fieldsID="c0e64ec99bee8d3a389d78b6c44c6581" ns3:_="">
    <xsd:import namespace="5cdedd98-05a6-4844-a2be-4403c98339c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F35EF8-1BE0-4863-AA16-7CA1921E84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F1DCFD-5511-4DCD-A185-4D3944125D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82AB1E-346B-4323-BE22-DEE75A7089E1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5cdedd98-05a6-4844-a2be-4403c98339c5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119</Words>
  <Application>Microsoft Office PowerPoint</Application>
  <PresentationFormat>Diavoorstelling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Inhoud</vt:lpstr>
      <vt:lpstr>PowerPoint-presentatie</vt:lpstr>
      <vt:lpstr>Prestatiedoel of leerdoel?</vt:lpstr>
      <vt:lpstr>Feedback geven op LA Leerdoelen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17</cp:revision>
  <dcterms:created xsi:type="dcterms:W3CDTF">2013-11-15T15:05:42Z</dcterms:created>
  <dcterms:modified xsi:type="dcterms:W3CDTF">2020-02-09T11:35:36Z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